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8803600" cy="43205400"/>
  <p:notesSz cx="6858000" cy="9144000"/>
  <p:defaultTextStyle>
    <a:defPPr>
      <a:defRPr lang="fr-FR"/>
    </a:defPPr>
    <a:lvl1pPr marL="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1pPr>
    <a:lvl2pPr marL="2057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2pPr>
    <a:lvl3pPr marL="4114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3pPr>
    <a:lvl4pPr marL="6172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4pPr>
    <a:lvl5pPr marL="82296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5pPr>
    <a:lvl6pPr marL="102870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6pPr>
    <a:lvl7pPr marL="123444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7pPr>
    <a:lvl8pPr marL="144018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8pPr>
    <a:lvl9pPr marL="16459200" algn="l" defTabSz="4114800" rtl="0" eaLnBrk="1" latinLnBrk="0" hangingPunct="1">
      <a:defRPr sz="8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907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4C57"/>
    <a:srgbClr val="8BAC21"/>
    <a:srgbClr val="BCD6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01"/>
  </p:normalViewPr>
  <p:slideViewPr>
    <p:cSldViewPr>
      <p:cViewPr varScale="1">
        <p:scale>
          <a:sx n="18" d="100"/>
          <a:sy n="18" d="100"/>
        </p:scale>
        <p:origin x="3461" y="187"/>
      </p:cViewPr>
      <p:guideLst>
        <p:guide orient="horz" pos="13608"/>
        <p:guide pos="907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160270" y="13421680"/>
            <a:ext cx="24483060" cy="9261158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320540" y="24483060"/>
            <a:ext cx="20162520" cy="110413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14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172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229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9964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14744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783225" y="10901365"/>
            <a:ext cx="20412551" cy="23224902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35568" y="10901365"/>
            <a:ext cx="60767595" cy="23224902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5310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0619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275286" y="27763473"/>
            <a:ext cx="24483060" cy="8581073"/>
          </a:xfrm>
        </p:spPr>
        <p:txBody>
          <a:bodyPr anchor="t"/>
          <a:lstStyle>
            <a:lvl1pPr algn="l">
              <a:defRPr sz="18000" b="1" cap="all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275286" y="18312295"/>
            <a:ext cx="24483060" cy="9451178"/>
          </a:xfrm>
        </p:spPr>
        <p:txBody>
          <a:bodyPr anchor="b"/>
          <a:lstStyle>
            <a:lvl1pPr marL="0" indent="0">
              <a:buNone/>
              <a:defRPr sz="9000">
                <a:solidFill>
                  <a:schemeClr val="tx1">
                    <a:tint val="75000"/>
                  </a:schemeClr>
                </a:solidFill>
              </a:defRPr>
            </a:lvl1pPr>
            <a:lvl2pPr marL="2057400" indent="0">
              <a:buNone/>
              <a:defRPr sz="8100">
                <a:solidFill>
                  <a:schemeClr val="tx1">
                    <a:tint val="75000"/>
                  </a:schemeClr>
                </a:solidFill>
              </a:defRPr>
            </a:lvl2pPr>
            <a:lvl3pPr marL="411480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3pPr>
            <a:lvl4pPr marL="6172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4pPr>
            <a:lvl5pPr marL="82296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5pPr>
            <a:lvl6pPr marL="102870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6pPr>
            <a:lvl7pPr marL="123444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7pPr>
            <a:lvl8pPr marL="144018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8pPr>
            <a:lvl9pPr marL="16459200" indent="0">
              <a:buNone/>
              <a:defRPr sz="6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26439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35570" y="63507940"/>
            <a:ext cx="40590072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605700" y="63507940"/>
            <a:ext cx="40590075" cy="179642453"/>
          </a:xfrm>
        </p:spPr>
        <p:txBody>
          <a:bodyPr/>
          <a:lstStyle>
            <a:lvl1pPr>
              <a:defRPr sz="12600"/>
            </a:lvl1pPr>
            <a:lvl2pPr>
              <a:defRPr sz="10800"/>
            </a:lvl2pPr>
            <a:lvl3pPr>
              <a:defRPr sz="9000"/>
            </a:lvl3pPr>
            <a:lvl4pPr>
              <a:defRPr sz="8100"/>
            </a:lvl4pPr>
            <a:lvl5pPr>
              <a:defRPr sz="8100"/>
            </a:lvl5pPr>
            <a:lvl6pPr>
              <a:defRPr sz="8100"/>
            </a:lvl6pPr>
            <a:lvl7pPr>
              <a:defRPr sz="8100"/>
            </a:lvl7pPr>
            <a:lvl8pPr>
              <a:defRPr sz="8100"/>
            </a:lvl8pPr>
            <a:lvl9pPr>
              <a:defRPr sz="81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512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0" y="9671212"/>
            <a:ext cx="12726592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40180" y="13701713"/>
            <a:ext cx="12726592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4631830" y="9671212"/>
            <a:ext cx="12731591" cy="4030501"/>
          </a:xfrm>
        </p:spPr>
        <p:txBody>
          <a:bodyPr anchor="b"/>
          <a:lstStyle>
            <a:lvl1pPr marL="0" indent="0">
              <a:buNone/>
              <a:defRPr sz="10800" b="1"/>
            </a:lvl1pPr>
            <a:lvl2pPr marL="2057400" indent="0">
              <a:buNone/>
              <a:defRPr sz="9000" b="1"/>
            </a:lvl2pPr>
            <a:lvl3pPr marL="4114800" indent="0">
              <a:buNone/>
              <a:defRPr sz="8100" b="1"/>
            </a:lvl3pPr>
            <a:lvl4pPr marL="6172200" indent="0">
              <a:buNone/>
              <a:defRPr sz="7200" b="1"/>
            </a:lvl4pPr>
            <a:lvl5pPr marL="8229600" indent="0">
              <a:buNone/>
              <a:defRPr sz="7200" b="1"/>
            </a:lvl5pPr>
            <a:lvl6pPr marL="10287000" indent="0">
              <a:buNone/>
              <a:defRPr sz="7200" b="1"/>
            </a:lvl6pPr>
            <a:lvl7pPr marL="12344400" indent="0">
              <a:buNone/>
              <a:defRPr sz="7200" b="1"/>
            </a:lvl7pPr>
            <a:lvl8pPr marL="14401800" indent="0">
              <a:buNone/>
              <a:defRPr sz="7200" b="1"/>
            </a:lvl8pPr>
            <a:lvl9pPr marL="16459200" indent="0">
              <a:buNone/>
              <a:defRPr sz="72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4631830" y="13701713"/>
            <a:ext cx="12731591" cy="24893114"/>
          </a:xfrm>
        </p:spPr>
        <p:txBody>
          <a:bodyPr/>
          <a:lstStyle>
            <a:lvl1pPr>
              <a:defRPr sz="10800"/>
            </a:lvl1pPr>
            <a:lvl2pPr>
              <a:defRPr sz="9000"/>
            </a:lvl2pPr>
            <a:lvl3pPr>
              <a:defRPr sz="81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1554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0492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3832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40182" y="1720215"/>
            <a:ext cx="9476186" cy="7320915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261407" y="1720218"/>
            <a:ext cx="16102013" cy="36874612"/>
          </a:xfrm>
        </p:spPr>
        <p:txBody>
          <a:bodyPr/>
          <a:lstStyle>
            <a:lvl1pPr>
              <a:defRPr sz="14400"/>
            </a:lvl1pPr>
            <a:lvl2pPr>
              <a:defRPr sz="12600"/>
            </a:lvl2pPr>
            <a:lvl3pPr>
              <a:defRPr sz="10800"/>
            </a:lvl3pPr>
            <a:lvl4pPr>
              <a:defRPr sz="9000"/>
            </a:lvl4pPr>
            <a:lvl5pPr>
              <a:defRPr sz="9000"/>
            </a:lvl5pPr>
            <a:lvl6pPr>
              <a:defRPr sz="9000"/>
            </a:lvl6pPr>
            <a:lvl7pPr>
              <a:defRPr sz="9000"/>
            </a:lvl7pPr>
            <a:lvl8pPr>
              <a:defRPr sz="9000"/>
            </a:lvl8pPr>
            <a:lvl9pPr>
              <a:defRPr sz="9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440182" y="9041133"/>
            <a:ext cx="9476186" cy="29553697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381940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645707" y="30243780"/>
            <a:ext cx="17282160" cy="3570449"/>
          </a:xfrm>
        </p:spPr>
        <p:txBody>
          <a:bodyPr anchor="b"/>
          <a:lstStyle>
            <a:lvl1pPr algn="l">
              <a:defRPr sz="9000" b="1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645707" y="3860483"/>
            <a:ext cx="17282160" cy="25923240"/>
          </a:xfrm>
        </p:spPr>
        <p:txBody>
          <a:bodyPr/>
          <a:lstStyle>
            <a:lvl1pPr marL="0" indent="0">
              <a:buNone/>
              <a:defRPr sz="14400"/>
            </a:lvl1pPr>
            <a:lvl2pPr marL="2057400" indent="0">
              <a:buNone/>
              <a:defRPr sz="12600"/>
            </a:lvl2pPr>
            <a:lvl3pPr marL="4114800" indent="0">
              <a:buNone/>
              <a:defRPr sz="10800"/>
            </a:lvl3pPr>
            <a:lvl4pPr marL="6172200" indent="0">
              <a:buNone/>
              <a:defRPr sz="9000"/>
            </a:lvl4pPr>
            <a:lvl5pPr marL="8229600" indent="0">
              <a:buNone/>
              <a:defRPr sz="9000"/>
            </a:lvl5pPr>
            <a:lvl6pPr marL="10287000" indent="0">
              <a:buNone/>
              <a:defRPr sz="9000"/>
            </a:lvl6pPr>
            <a:lvl7pPr marL="12344400" indent="0">
              <a:buNone/>
              <a:defRPr sz="9000"/>
            </a:lvl7pPr>
            <a:lvl8pPr marL="14401800" indent="0">
              <a:buNone/>
              <a:defRPr sz="9000"/>
            </a:lvl8pPr>
            <a:lvl9pPr marL="16459200" indent="0">
              <a:buNone/>
              <a:defRPr sz="9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645707" y="33814229"/>
            <a:ext cx="17282160" cy="5070631"/>
          </a:xfrm>
        </p:spPr>
        <p:txBody>
          <a:bodyPr/>
          <a:lstStyle>
            <a:lvl1pPr marL="0" indent="0">
              <a:buNone/>
              <a:defRPr sz="6300"/>
            </a:lvl1pPr>
            <a:lvl2pPr marL="2057400" indent="0">
              <a:buNone/>
              <a:defRPr sz="5400"/>
            </a:lvl2pPr>
            <a:lvl3pPr marL="4114800" indent="0">
              <a:buNone/>
              <a:defRPr sz="4500"/>
            </a:lvl3pPr>
            <a:lvl4pPr marL="6172200" indent="0">
              <a:buNone/>
              <a:defRPr sz="4100"/>
            </a:lvl4pPr>
            <a:lvl5pPr marL="8229600" indent="0">
              <a:buNone/>
              <a:defRPr sz="4100"/>
            </a:lvl5pPr>
            <a:lvl6pPr marL="10287000" indent="0">
              <a:buNone/>
              <a:defRPr sz="4100"/>
            </a:lvl6pPr>
            <a:lvl7pPr marL="12344400" indent="0">
              <a:buNone/>
              <a:defRPr sz="4100"/>
            </a:lvl7pPr>
            <a:lvl8pPr marL="14401800" indent="0">
              <a:buNone/>
              <a:defRPr sz="4100"/>
            </a:lvl8pPr>
            <a:lvl9pPr marL="16459200" indent="0">
              <a:buNone/>
              <a:defRPr sz="41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659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1440180" y="1730219"/>
            <a:ext cx="25923240" cy="7200900"/>
          </a:xfrm>
          <a:prstGeom prst="rect">
            <a:avLst/>
          </a:prstGeom>
        </p:spPr>
        <p:txBody>
          <a:bodyPr vert="horz" lIns="411480" tIns="205740" rIns="411480" bIns="20574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40180" y="10081263"/>
            <a:ext cx="25923240" cy="28513567"/>
          </a:xfrm>
          <a:prstGeom prst="rect">
            <a:avLst/>
          </a:prstGeom>
        </p:spPr>
        <p:txBody>
          <a:bodyPr vert="horz" lIns="411480" tIns="205740" rIns="411480" bIns="20574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14401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l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C3AD11-11C6-4323-980C-215B176DAB10}" type="datetimeFigureOut">
              <a:rPr lang="fr-FR" smtClean="0"/>
              <a:t>28/03/2024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9841230" y="40045008"/>
            <a:ext cx="91211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ct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20642580" y="40045008"/>
            <a:ext cx="6720840" cy="2300288"/>
          </a:xfrm>
          <a:prstGeom prst="rect">
            <a:avLst/>
          </a:prstGeom>
        </p:spPr>
        <p:txBody>
          <a:bodyPr vert="horz" lIns="411480" tIns="205740" rIns="411480" bIns="205740" rtlCol="0" anchor="ctr"/>
          <a:lstStyle>
            <a:lvl1pPr algn="r">
              <a:defRPr sz="5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E0B3B-6E33-4AAB-8C4B-8B041D2294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6924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14800" rtl="0" eaLnBrk="1" latinLnBrk="0" hangingPunct="1">
        <a:spcBef>
          <a:spcPct val="0"/>
        </a:spcBef>
        <a:buNone/>
        <a:defRPr sz="19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43050" indent="-1543050" algn="l" defTabSz="4114800" rtl="0" eaLnBrk="1" latinLnBrk="0" hangingPunct="1">
        <a:spcBef>
          <a:spcPct val="20000"/>
        </a:spcBef>
        <a:buFont typeface="Arial" pitchFamily="34" charset="0"/>
        <a:buChar char="•"/>
        <a:defRPr sz="14400" kern="1200">
          <a:solidFill>
            <a:schemeClr val="tx1"/>
          </a:solidFill>
          <a:latin typeface="+mn-lt"/>
          <a:ea typeface="+mn-ea"/>
          <a:cs typeface="+mn-cs"/>
        </a:defRPr>
      </a:lvl1pPr>
      <a:lvl2pPr marL="3343275" indent="-1285875" algn="l" defTabSz="4114800" rtl="0" eaLnBrk="1" latinLnBrk="0" hangingPunct="1">
        <a:spcBef>
          <a:spcPct val="20000"/>
        </a:spcBef>
        <a:buFont typeface="Arial" pitchFamily="34" charset="0"/>
        <a:buChar char="–"/>
        <a:defRPr sz="1260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10800" kern="1200">
          <a:solidFill>
            <a:schemeClr val="tx1"/>
          </a:solidFill>
          <a:latin typeface="+mn-lt"/>
          <a:ea typeface="+mn-ea"/>
          <a:cs typeface="+mn-cs"/>
        </a:defRPr>
      </a:lvl3pPr>
      <a:lvl4pPr marL="7200900" indent="-1028700" algn="l" defTabSz="4114800" rtl="0" eaLnBrk="1" latinLnBrk="0" hangingPunct="1">
        <a:spcBef>
          <a:spcPct val="20000"/>
        </a:spcBef>
        <a:buFont typeface="Arial" pitchFamily="34" charset="0"/>
        <a:buChar char="–"/>
        <a:defRPr sz="9000" kern="1200">
          <a:solidFill>
            <a:schemeClr val="tx1"/>
          </a:solidFill>
          <a:latin typeface="+mn-lt"/>
          <a:ea typeface="+mn-ea"/>
          <a:cs typeface="+mn-cs"/>
        </a:defRPr>
      </a:lvl4pPr>
      <a:lvl5pPr marL="9258300" indent="-1028700" algn="l" defTabSz="4114800" rtl="0" eaLnBrk="1" latinLnBrk="0" hangingPunct="1">
        <a:spcBef>
          <a:spcPct val="20000"/>
        </a:spcBef>
        <a:buFont typeface="Arial" pitchFamily="34" charset="0"/>
        <a:buChar char="»"/>
        <a:defRPr sz="9000" kern="1200">
          <a:solidFill>
            <a:schemeClr val="tx1"/>
          </a:solidFill>
          <a:latin typeface="+mn-lt"/>
          <a:ea typeface="+mn-ea"/>
          <a:cs typeface="+mn-cs"/>
        </a:defRPr>
      </a:lvl5pPr>
      <a:lvl6pPr marL="113157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6pPr>
      <a:lvl7pPr marL="133731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7pPr>
      <a:lvl8pPr marL="154305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8pPr>
      <a:lvl9pPr marL="17487900" indent="-1028700" algn="l" defTabSz="4114800" rtl="0" eaLnBrk="1" latinLnBrk="0" hangingPunct="1">
        <a:spcBef>
          <a:spcPct val="20000"/>
        </a:spcBef>
        <a:buFont typeface="Arial" pitchFamily="34" charset="0"/>
        <a:buChar char="•"/>
        <a:defRPr sz="9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1pPr>
      <a:lvl2pPr marL="2057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3pPr>
      <a:lvl4pPr marL="6172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4pPr>
      <a:lvl5pPr marL="82296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6pPr>
      <a:lvl7pPr marL="123444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7pPr>
      <a:lvl8pPr marL="144018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8pPr>
      <a:lvl9pPr marL="16459200" algn="l" defTabSz="4114800" rtl="0" eaLnBrk="1" latinLnBrk="0" hangingPunct="1">
        <a:defRPr sz="8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38904" y="9300"/>
            <a:ext cx="4464696" cy="4464696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9619ACB-48D4-0C45-A35B-510018EDC79F}"/>
              </a:ext>
            </a:extLst>
          </p:cNvPr>
          <p:cNvSpPr/>
          <p:nvPr/>
        </p:nvSpPr>
        <p:spPr>
          <a:xfrm>
            <a:off x="864297" y="4605933"/>
            <a:ext cx="27219024" cy="3139321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r-FR" sz="6600" b="1" dirty="0" err="1">
                <a:solidFill>
                  <a:srgbClr val="364C57"/>
                </a:solidFill>
                <a:latin typeface="Raleway" panose="020B0503030101060003" pitchFamily="34" charset="77"/>
              </a:rPr>
              <a:t>Lorem</a:t>
            </a:r>
            <a:r>
              <a:rPr lang="fr-FR" sz="6600" b="1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b="1" dirty="0" err="1">
                <a:solidFill>
                  <a:srgbClr val="364C57"/>
                </a:solidFill>
                <a:latin typeface="Raleway" panose="020B0503030101060003" pitchFamily="34" charset="77"/>
              </a:rPr>
              <a:t>ipsum</a:t>
            </a:r>
            <a:r>
              <a:rPr lang="fr-FR" sz="6600" b="1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b="1" dirty="0" err="1">
                <a:solidFill>
                  <a:srgbClr val="364C57"/>
                </a:solidFill>
                <a:latin typeface="Raleway" panose="020B0503030101060003" pitchFamily="34" charset="77"/>
              </a:rPr>
              <a:t>doSlor</a:t>
            </a:r>
            <a:r>
              <a:rPr lang="fr-FR" sz="6600" b="1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b="1" dirty="0" err="1">
                <a:solidFill>
                  <a:srgbClr val="364C57"/>
                </a:solidFill>
                <a:latin typeface="Raleway" panose="020B0503030101060003" pitchFamily="34" charset="77"/>
              </a:rPr>
              <a:t>sit</a:t>
            </a:r>
            <a:r>
              <a:rPr lang="fr-FR" sz="6600" b="1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b="1" dirty="0" err="1">
                <a:solidFill>
                  <a:srgbClr val="364C57"/>
                </a:solidFill>
                <a:latin typeface="Raleway" panose="020B0503030101060003" pitchFamily="34" charset="77"/>
              </a:rPr>
              <a:t>amet</a:t>
            </a:r>
            <a:endParaRPr lang="fr-FR" sz="6600" b="1" dirty="0">
              <a:solidFill>
                <a:srgbClr val="364C57"/>
              </a:solidFill>
              <a:latin typeface="Raleway" panose="020B0503030101060003" pitchFamily="34" charset="77"/>
            </a:endParaRPr>
          </a:p>
          <a:p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Donec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sed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velit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ornare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sapien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condimentum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. </a:t>
            </a:r>
          </a:p>
          <a:p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Nunc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tincidunt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tristique </a:t>
            </a:r>
            <a:r>
              <a:rPr lang="fr-FR" sz="6600" dirty="0" err="1">
                <a:solidFill>
                  <a:srgbClr val="364C57"/>
                </a:solidFill>
                <a:latin typeface="Raleway" panose="020B0503030101060003" pitchFamily="34" charset="77"/>
              </a:rPr>
              <a:t>egestas</a:t>
            </a:r>
            <a:r>
              <a:rPr lang="fr-FR" sz="6600" dirty="0">
                <a:solidFill>
                  <a:srgbClr val="364C57"/>
                </a:solidFill>
                <a:latin typeface="Raleway" panose="020B0503030101060003" pitchFamily="34" charset="77"/>
              </a:rPr>
              <a:t> libero</a:t>
            </a:r>
            <a:endParaRPr lang="fr-FR" sz="6600" dirty="0">
              <a:solidFill>
                <a:srgbClr val="364C57"/>
              </a:solidFill>
              <a:effectLst/>
              <a:latin typeface="Raleway" panose="020B0503030101060003" pitchFamily="34" charset="77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619ACB-48D4-0C45-A35B-510018EDC79F}"/>
              </a:ext>
            </a:extLst>
          </p:cNvPr>
          <p:cNvSpPr/>
          <p:nvPr/>
        </p:nvSpPr>
        <p:spPr>
          <a:xfrm>
            <a:off x="864297" y="8795868"/>
            <a:ext cx="26642960" cy="11251099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r>
              <a:rPr lang="fr-FR" sz="6000" b="1" dirty="0" err="1">
                <a:solidFill>
                  <a:srgbClr val="364C57"/>
                </a:solidFill>
                <a:latin typeface="Avenir Next LT Pro Condensed" panose="020B0506020202020204" pitchFamily="34" charset="0"/>
              </a:rPr>
              <a:t>Lorem</a:t>
            </a:r>
            <a:r>
              <a:rPr lang="fr-FR" sz="6000" b="1" dirty="0">
                <a:solidFill>
                  <a:srgbClr val="364C57"/>
                </a:solidFill>
                <a:latin typeface="Avenir Next LT Pro Condensed" panose="020B0506020202020204" pitchFamily="34" charset="0"/>
              </a:rPr>
              <a:t> </a:t>
            </a:r>
            <a:r>
              <a:rPr lang="fr-FR" sz="6000" b="1" dirty="0" err="1">
                <a:solidFill>
                  <a:srgbClr val="364C57"/>
                </a:solidFill>
                <a:latin typeface="Avenir Next LT Pro Condensed" panose="020B0506020202020204" pitchFamily="34" charset="0"/>
              </a:rPr>
              <a:t>ipsum</a:t>
            </a:r>
            <a:r>
              <a:rPr lang="fr-FR" sz="6000" b="1" dirty="0">
                <a:solidFill>
                  <a:srgbClr val="364C57"/>
                </a:solidFill>
                <a:latin typeface="Avenir Next LT Pro Condensed" panose="020B0506020202020204" pitchFamily="34" charset="0"/>
              </a:rPr>
              <a:t> </a:t>
            </a:r>
            <a:r>
              <a:rPr lang="fr-FR" sz="6000" b="1" dirty="0" err="1">
                <a:solidFill>
                  <a:srgbClr val="364C57"/>
                </a:solidFill>
                <a:latin typeface="Avenir Next LT Pro Condensed" panose="020B0506020202020204" pitchFamily="34" charset="0"/>
              </a:rPr>
              <a:t>doSlor</a:t>
            </a:r>
            <a:r>
              <a:rPr lang="fr-FR" sz="6000" b="1" dirty="0">
                <a:solidFill>
                  <a:srgbClr val="364C57"/>
                </a:solidFill>
                <a:latin typeface="Avenir Next LT Pro Condensed" panose="020B0506020202020204" pitchFamily="34" charset="0"/>
              </a:rPr>
              <a:t> </a:t>
            </a:r>
            <a:r>
              <a:rPr lang="fr-FR" sz="6000" b="1" dirty="0" err="1">
                <a:solidFill>
                  <a:srgbClr val="364C57"/>
                </a:solidFill>
                <a:latin typeface="Avenir Next LT Pro Condensed" panose="020B0506020202020204" pitchFamily="34" charset="0"/>
              </a:rPr>
              <a:t>sit</a:t>
            </a:r>
            <a:r>
              <a:rPr lang="fr-FR" sz="6000" b="1" dirty="0">
                <a:solidFill>
                  <a:srgbClr val="364C57"/>
                </a:solidFill>
                <a:latin typeface="Avenir Next LT Pro Condensed" panose="020B0506020202020204" pitchFamily="34" charset="0"/>
              </a:rPr>
              <a:t> </a:t>
            </a:r>
            <a:r>
              <a:rPr lang="fr-FR" sz="6000" b="1" dirty="0" err="1">
                <a:solidFill>
                  <a:srgbClr val="364C57"/>
                </a:solidFill>
                <a:latin typeface="Avenir Next LT Pro Condensed" panose="020B0506020202020204" pitchFamily="34" charset="0"/>
              </a:rPr>
              <a:t>amet</a:t>
            </a:r>
            <a:endParaRPr lang="fr-FR" sz="6000" dirty="0">
              <a:solidFill>
                <a:srgbClr val="364C57"/>
              </a:solidFill>
              <a:latin typeface="AvenirNext LT Pro Cn" panose="020B0506020202020204" pitchFamily="34" charset="0"/>
            </a:endParaRPr>
          </a:p>
          <a:p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Donec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sed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velit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ornare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sapien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condimentum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Nunc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tincidunt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tristique </a:t>
            </a:r>
            <a:r>
              <a:rPr lang="fr-FR" sz="6000" dirty="0" err="1">
                <a:solidFill>
                  <a:srgbClr val="364C57"/>
                </a:solidFill>
                <a:latin typeface="AvenirNext LT Pro Cn" panose="020B0506020202020204" pitchFamily="34" charset="0"/>
              </a:rPr>
              <a:t>egestas</a:t>
            </a:r>
            <a:r>
              <a:rPr lang="fr-FR" sz="6000" dirty="0">
                <a:solidFill>
                  <a:srgbClr val="364C57"/>
                </a:solidFill>
                <a:latin typeface="AvenirNext LT Pro Cn" panose="020B0506020202020204" pitchFamily="34" charset="0"/>
              </a:rPr>
              <a:t> libero</a:t>
            </a:r>
            <a:endParaRPr lang="fr-FR" sz="6000" dirty="0">
              <a:solidFill>
                <a:srgbClr val="364C57"/>
              </a:solidFill>
              <a:effectLst/>
              <a:latin typeface="AvenirNext LT Pro Cn" panose="020B0506020202020204" pitchFamily="34" charset="0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E367282C-47C3-49EE-8671-BD0B1B9508F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23" y="268876"/>
            <a:ext cx="4470050" cy="131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01709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33</Words>
  <Application>Microsoft Office PowerPoint</Application>
  <PresentationFormat>Personnalisé</PresentationFormat>
  <Paragraphs>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7" baseType="lpstr">
      <vt:lpstr>Arial</vt:lpstr>
      <vt:lpstr>Avenir Next LT Pro Condensed</vt:lpstr>
      <vt:lpstr>AvenirNext LT Pro Cn</vt:lpstr>
      <vt:lpstr>Calibri</vt:lpstr>
      <vt:lpstr>Raleway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Maison</dc:creator>
  <cp:lastModifiedBy>Quilot Bénédicte</cp:lastModifiedBy>
  <cp:revision>20</cp:revision>
  <dcterms:created xsi:type="dcterms:W3CDTF">2013-02-20T09:06:48Z</dcterms:created>
  <dcterms:modified xsi:type="dcterms:W3CDTF">2024-03-28T07:57:30Z</dcterms:modified>
</cp:coreProperties>
</file>