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C57"/>
    <a:srgbClr val="8BAC21"/>
    <a:srgbClr val="BCD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>
      <p:cViewPr varScale="1">
        <p:scale>
          <a:sx n="18" d="100"/>
          <a:sy n="18" d="100"/>
        </p:scale>
        <p:origin x="3461" y="187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7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3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5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8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AD11-11C6-4323-980C-215B176DAB10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2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904" y="9300"/>
            <a:ext cx="4464696" cy="446469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9619ACB-48D4-0C45-A35B-510018EDC79F}"/>
              </a:ext>
            </a:extLst>
          </p:cNvPr>
          <p:cNvSpPr/>
          <p:nvPr/>
        </p:nvSpPr>
        <p:spPr>
          <a:xfrm>
            <a:off x="864297" y="4605933"/>
            <a:ext cx="27219024" cy="31393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sz="6600" b="1" dirty="0" err="1">
                <a:solidFill>
                  <a:srgbClr val="364C57"/>
                </a:solidFill>
                <a:latin typeface="Raleway" panose="020B0503030101060003" pitchFamily="34" charset="77"/>
              </a:rPr>
              <a:t>Lorem</a:t>
            </a:r>
            <a:r>
              <a:rPr lang="fr-FR" sz="6600" b="1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b="1" dirty="0" err="1">
                <a:solidFill>
                  <a:srgbClr val="364C57"/>
                </a:solidFill>
                <a:latin typeface="Raleway" panose="020B0503030101060003" pitchFamily="34" charset="77"/>
              </a:rPr>
              <a:t>ipsum</a:t>
            </a:r>
            <a:r>
              <a:rPr lang="fr-FR" sz="6600" b="1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b="1" dirty="0" err="1">
                <a:solidFill>
                  <a:srgbClr val="364C57"/>
                </a:solidFill>
                <a:latin typeface="Raleway" panose="020B0503030101060003" pitchFamily="34" charset="77"/>
              </a:rPr>
              <a:t>doSlor</a:t>
            </a:r>
            <a:r>
              <a:rPr lang="fr-FR" sz="6600" b="1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b="1" dirty="0" err="1">
                <a:solidFill>
                  <a:srgbClr val="364C57"/>
                </a:solidFill>
                <a:latin typeface="Raleway" panose="020B0503030101060003" pitchFamily="34" charset="77"/>
              </a:rPr>
              <a:t>sit</a:t>
            </a:r>
            <a:r>
              <a:rPr lang="fr-FR" sz="6600" b="1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b="1" dirty="0" err="1">
                <a:solidFill>
                  <a:srgbClr val="364C57"/>
                </a:solidFill>
                <a:latin typeface="Raleway" panose="020B0503030101060003" pitchFamily="34" charset="77"/>
              </a:rPr>
              <a:t>amet</a:t>
            </a:r>
            <a:endParaRPr lang="fr-FR" sz="6600" b="1" dirty="0">
              <a:solidFill>
                <a:srgbClr val="364C57"/>
              </a:solidFill>
              <a:latin typeface="Raleway" panose="020B0503030101060003" pitchFamily="34" charset="77"/>
            </a:endParaRPr>
          </a:p>
          <a:p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Donec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sed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velit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ornare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sapien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condimentum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. </a:t>
            </a:r>
          </a:p>
          <a:p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Nunc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tincidunt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tristique </a:t>
            </a:r>
            <a:r>
              <a:rPr lang="fr-FR" sz="6600" dirty="0" err="1">
                <a:solidFill>
                  <a:srgbClr val="364C57"/>
                </a:solidFill>
                <a:latin typeface="Raleway" panose="020B0503030101060003" pitchFamily="34" charset="77"/>
              </a:rPr>
              <a:t>egestas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77"/>
              </a:rPr>
              <a:t> libero</a:t>
            </a:r>
            <a:endParaRPr lang="fr-FR" sz="6600" dirty="0">
              <a:solidFill>
                <a:srgbClr val="364C57"/>
              </a:solidFill>
              <a:effectLst/>
              <a:latin typeface="Raleway" panose="020B0503030101060003" pitchFamily="34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619ACB-48D4-0C45-A35B-510018EDC79F}"/>
              </a:ext>
            </a:extLst>
          </p:cNvPr>
          <p:cNvSpPr/>
          <p:nvPr/>
        </p:nvSpPr>
        <p:spPr>
          <a:xfrm>
            <a:off x="864297" y="8795868"/>
            <a:ext cx="26642960" cy="112510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sz="6000" b="1" dirty="0" err="1">
                <a:solidFill>
                  <a:srgbClr val="364C57"/>
                </a:solidFill>
                <a:latin typeface="Avenir Next LT Pro Condensed" panose="020B0506020202020204" pitchFamily="34" charset="0"/>
              </a:rPr>
              <a:t>Lorem</a:t>
            </a:r>
            <a:r>
              <a:rPr lang="fr-FR" sz="6000" b="1" dirty="0">
                <a:solidFill>
                  <a:srgbClr val="364C57"/>
                </a:solidFill>
                <a:latin typeface="Avenir Next LT Pro Condensed" panose="020B0506020202020204" pitchFamily="34" charset="0"/>
              </a:rPr>
              <a:t> </a:t>
            </a:r>
            <a:r>
              <a:rPr lang="fr-FR" sz="6000" b="1" dirty="0" err="1">
                <a:solidFill>
                  <a:srgbClr val="364C57"/>
                </a:solidFill>
                <a:latin typeface="Avenir Next LT Pro Condensed" panose="020B0506020202020204" pitchFamily="34" charset="0"/>
              </a:rPr>
              <a:t>ipsum</a:t>
            </a:r>
            <a:r>
              <a:rPr lang="fr-FR" sz="6000" b="1" dirty="0">
                <a:solidFill>
                  <a:srgbClr val="364C57"/>
                </a:solidFill>
                <a:latin typeface="Avenir Next LT Pro Condensed" panose="020B0506020202020204" pitchFamily="34" charset="0"/>
              </a:rPr>
              <a:t> </a:t>
            </a:r>
            <a:r>
              <a:rPr lang="fr-FR" sz="6000" b="1" dirty="0" err="1">
                <a:solidFill>
                  <a:srgbClr val="364C57"/>
                </a:solidFill>
                <a:latin typeface="Avenir Next LT Pro Condensed" panose="020B0506020202020204" pitchFamily="34" charset="0"/>
              </a:rPr>
              <a:t>doSlor</a:t>
            </a:r>
            <a:r>
              <a:rPr lang="fr-FR" sz="6000" b="1" dirty="0">
                <a:solidFill>
                  <a:srgbClr val="364C57"/>
                </a:solidFill>
                <a:latin typeface="Avenir Next LT Pro Condensed" panose="020B0506020202020204" pitchFamily="34" charset="0"/>
              </a:rPr>
              <a:t> </a:t>
            </a:r>
            <a:r>
              <a:rPr lang="fr-FR" sz="6000" b="1" dirty="0" err="1">
                <a:solidFill>
                  <a:srgbClr val="364C57"/>
                </a:solidFill>
                <a:latin typeface="Avenir Next LT Pro Condensed" panose="020B0506020202020204" pitchFamily="34" charset="0"/>
              </a:rPr>
              <a:t>sit</a:t>
            </a:r>
            <a:r>
              <a:rPr lang="fr-FR" sz="6000" b="1" dirty="0">
                <a:solidFill>
                  <a:srgbClr val="364C57"/>
                </a:solidFill>
                <a:latin typeface="Avenir Next LT Pro Condensed" panose="020B0506020202020204" pitchFamily="34" charset="0"/>
              </a:rPr>
              <a:t> </a:t>
            </a:r>
            <a:r>
              <a:rPr lang="fr-FR" sz="6000" b="1" dirty="0" err="1">
                <a:solidFill>
                  <a:srgbClr val="364C57"/>
                </a:solidFill>
                <a:latin typeface="Avenir Next LT Pro Condensed" panose="020B0506020202020204" pitchFamily="34" charset="0"/>
              </a:rPr>
              <a:t>amet</a:t>
            </a:r>
            <a:endParaRPr lang="fr-FR" sz="6000" dirty="0">
              <a:solidFill>
                <a:srgbClr val="364C57"/>
              </a:solidFill>
              <a:latin typeface="AvenirNext LT Pro Cn" panose="020B0506020202020204" pitchFamily="34" charset="0"/>
            </a:endParaRPr>
          </a:p>
          <a:p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Donec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sed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velit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ornare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sapien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condimentum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Nunc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tincidunt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tristique </a:t>
            </a:r>
            <a:r>
              <a:rPr lang="fr-FR" sz="6000" dirty="0" err="1">
                <a:solidFill>
                  <a:srgbClr val="364C57"/>
                </a:solidFill>
                <a:latin typeface="AvenirNext LT Pro Cn" panose="020B0506020202020204" pitchFamily="34" charset="0"/>
              </a:rPr>
              <a:t>egestas</a:t>
            </a:r>
            <a:r>
              <a:rPr lang="fr-FR" sz="6000" dirty="0">
                <a:solidFill>
                  <a:srgbClr val="364C57"/>
                </a:solidFill>
                <a:latin typeface="AvenirNext LT Pro Cn" panose="020B0506020202020204" pitchFamily="34" charset="0"/>
              </a:rPr>
              <a:t> libero</a:t>
            </a:r>
            <a:endParaRPr lang="fr-FR" sz="6000" dirty="0">
              <a:solidFill>
                <a:srgbClr val="364C57"/>
              </a:solidFill>
              <a:effectLst/>
              <a:latin typeface="AvenirNext LT Pro Cn" panose="020B0506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367282C-47C3-49EE-8671-BD0B1B950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" y="268876"/>
            <a:ext cx="4470050" cy="13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17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Avenir Next LT Pro Condensed</vt:lpstr>
      <vt:lpstr>AvenirNext LT Pro Cn</vt:lpstr>
      <vt:lpstr>Calibri</vt:lpstr>
      <vt:lpstr>Raleway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Quilot Bénédicte</cp:lastModifiedBy>
  <cp:revision>20</cp:revision>
  <dcterms:created xsi:type="dcterms:W3CDTF">2013-02-20T09:06:48Z</dcterms:created>
  <dcterms:modified xsi:type="dcterms:W3CDTF">2024-03-28T07:57:30Z</dcterms:modified>
</cp:coreProperties>
</file>